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60" r:id="rId4"/>
    <p:sldId id="263" r:id="rId5"/>
    <p:sldId id="261" r:id="rId6"/>
    <p:sldId id="258" r:id="rId7"/>
    <p:sldId id="259" r:id="rId8"/>
    <p:sldId id="257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68" autoAdjust="0"/>
    <p:restoredTop sz="94660"/>
  </p:normalViewPr>
  <p:slideViewPr>
    <p:cSldViewPr>
      <p:cViewPr varScale="1">
        <p:scale>
          <a:sx n="116" d="100"/>
          <a:sy n="116" d="100"/>
        </p:scale>
        <p:origin x="187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3415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317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13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\\Networker\cccentral\FSI\PowerPoints\FSI_Financial Awareness in a Changing World_PowerPont Images\Slide1_Image-0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\\Networker\cccentral\FSI\PowerPoints\FSI_Financial Awareness in a Changing World_PowerPont Images\Slide1_Tex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/>
          <a:stretch/>
        </p:blipFill>
        <p:spPr bwMode="auto">
          <a:xfrm>
            <a:off x="0" y="4724400"/>
            <a:ext cx="9144001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\\Networker\cccentral\FSI\PowerPoints\FSI_Financial Awareness in a Changing World_PowerPont Images\WhiteBoxe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89" b="90988"/>
          <a:stretch/>
        </p:blipFill>
        <p:spPr bwMode="auto">
          <a:xfrm>
            <a:off x="5613400" y="0"/>
            <a:ext cx="3530601" cy="6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72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\\Networker\cccentral\FSI\PowerPoints\FSI_Financial Awareness in a Changing World_PowerPont Images\Slide2_Tex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Networker\cccentral\FSI\PowerPoints\FSI_Financial Awareness in a Changing World_PowerPont Images\WhiteBoxe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89" b="90988"/>
          <a:stretch/>
        </p:blipFill>
        <p:spPr bwMode="auto">
          <a:xfrm>
            <a:off x="5613400" y="0"/>
            <a:ext cx="3530601" cy="6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02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\\Networker\cccentral\FSI\PowerPoints\FSI_Financial Awareness in a Changing World_PowerPont Images\Slide3_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\\Networker\cccentral\FSI\PowerPoints\FSI_Financial Awareness in a Changing World_PowerPont Images\Slide3_Tex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8"/>
          <a:stretch/>
        </p:blipFill>
        <p:spPr bwMode="auto">
          <a:xfrm>
            <a:off x="0" y="4182532"/>
            <a:ext cx="9144000" cy="267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\\Networker\cccentral\FSI\PowerPoints\FSI_Financial Awareness in a Changing World_PowerPont Images\WhiteBoxe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89" b="90988"/>
          <a:stretch/>
        </p:blipFill>
        <p:spPr bwMode="auto">
          <a:xfrm>
            <a:off x="5613400" y="0"/>
            <a:ext cx="3530601" cy="6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3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Networker\cccentral\FSI\PowerPoints\FSI_Financial Awareness in a Changing World_PowerPont Images\Slide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\\Networker\cccentral\FSI\PowerPoints\FSI_Financial Awareness in a Changing World_PowerPont Images\GreyBoxe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1" b="90370"/>
          <a:stretch/>
        </p:blipFill>
        <p:spPr bwMode="auto">
          <a:xfrm>
            <a:off x="5359400" y="0"/>
            <a:ext cx="3784600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47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\\Networker\cccentral\FSI\PowerPoints\FSI_Financial Awareness in a Changing World_PowerPont Images\Slide5_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\\Networker\cccentral\FSI\PowerPoints\FSI_Financial Awareness in a Changing World_PowerPont Images\Slide5_Tex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12"/>
          <a:stretch/>
        </p:blipFill>
        <p:spPr bwMode="auto">
          <a:xfrm>
            <a:off x="0" y="4732866"/>
            <a:ext cx="9144001" cy="212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\\Networker\cccentral\FSI\PowerPoints\FSI_Financial Awareness in a Changing World_PowerPont Images\WhiteBoxe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89" b="90988"/>
          <a:stretch/>
        </p:blipFill>
        <p:spPr bwMode="auto">
          <a:xfrm>
            <a:off x="5613400" y="0"/>
            <a:ext cx="3530601" cy="6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88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\\Networker\cccentral\FSI\PowerPoints\FSI_Financial Awareness in a Changing World_PowerPont Images\Slide6_Financial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4" t="41851" r="4907" b="23334"/>
          <a:stretch/>
        </p:blipFill>
        <p:spPr bwMode="auto">
          <a:xfrm>
            <a:off x="5367867" y="2870200"/>
            <a:ext cx="33274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Networker\cccentral\FSI\PowerPoints\FSI_Financial Awareness in a Changing World_PowerPont Images\Slide6_Tex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94"/>
          <a:stretch/>
        </p:blipFill>
        <p:spPr bwMode="auto">
          <a:xfrm>
            <a:off x="0" y="0"/>
            <a:ext cx="9144001" cy="270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Networker\cccentral\FSI\PowerPoints\FSI_Financial Awareness in a Changing World_PowerPont Images\Slide6_Emotion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9" t="41851" r="31759" b="23334"/>
          <a:stretch/>
        </p:blipFill>
        <p:spPr bwMode="auto">
          <a:xfrm>
            <a:off x="2904066" y="2870200"/>
            <a:ext cx="3335867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\\Networker\cccentral\FSI\PowerPoints\FSI_Financial Awareness in a Changing World_PowerPont Images\GreyBoxes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1" b="90370"/>
          <a:stretch/>
        </p:blipFill>
        <p:spPr bwMode="auto">
          <a:xfrm>
            <a:off x="5359400" y="0"/>
            <a:ext cx="3784600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Networker\cccentral\FSI\PowerPoints\FSI_Financial Awareness in a Changing World_PowerPont Images\Slide6_Physical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1" r="58241" b="23334"/>
          <a:stretch/>
        </p:blipFill>
        <p:spPr bwMode="auto">
          <a:xfrm>
            <a:off x="0" y="2870200"/>
            <a:ext cx="3818467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21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\\Networker\cccentral\FSI\PowerPoints\FSI_Financial Awareness in a Changing World_PowerPont Images\Slide7_BiasedFinancialTip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8" t="36667" r="4815" b="36913"/>
          <a:stretch/>
        </p:blipFill>
        <p:spPr bwMode="auto">
          <a:xfrm>
            <a:off x="5317067" y="2514600"/>
            <a:ext cx="3386666" cy="181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\\Networker\cccentral\FSI\PowerPoints\FSI_Financial Awareness in a Changing World_PowerPont Images\Slide7_Mortgage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9" t="61111" r="4814" b="14444"/>
          <a:stretch/>
        </p:blipFill>
        <p:spPr bwMode="auto">
          <a:xfrm>
            <a:off x="5317067" y="4191001"/>
            <a:ext cx="3386666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Networker\cccentral\FSI\PowerPoints\FSI_Financial Awareness in a Changing World_PowerPont Images\Slide7_Text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3333"/>
          <a:stretch/>
        </p:blipFill>
        <p:spPr bwMode="auto">
          <a:xfrm>
            <a:off x="4572000" y="1"/>
            <a:ext cx="4572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Networker\cccentral\FSI\PowerPoints\FSI_Financial Awareness in a Changing World_PowerPont Images\Slide7_PrepaymentPenalties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3" t="36667" r="31944" b="36913"/>
          <a:stretch/>
        </p:blipFill>
        <p:spPr bwMode="auto">
          <a:xfrm>
            <a:off x="2878667" y="2514600"/>
            <a:ext cx="3344334" cy="181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\\Networker\cccentral\FSI\PowerPoints\FSI_Financial Awareness in a Changing World_PowerPont Images\Slide7_IdentityTheft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0" t="60988" r="31946" b="14444"/>
          <a:stretch/>
        </p:blipFill>
        <p:spPr bwMode="auto">
          <a:xfrm>
            <a:off x="2878667" y="4182533"/>
            <a:ext cx="3344334" cy="168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\\Networker\cccentral\FSI\PowerPoints\FSI_Financial Awareness in a Changing World_PowerPont Images\Slide7_Financial-09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78" b="61482"/>
          <a:stretch/>
        </p:blipFill>
        <p:spPr bwMode="auto">
          <a:xfrm>
            <a:off x="1" y="0"/>
            <a:ext cx="3860800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\\Networker\cccentral\FSI\PowerPoints\FSI_Financial Awareness in a Changing World_PowerPont Images\GreyBoxes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1" b="90370"/>
          <a:stretch/>
        </p:blipFill>
        <p:spPr bwMode="auto">
          <a:xfrm>
            <a:off x="5359400" y="0"/>
            <a:ext cx="3784600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Networker\cccentral\FSI\PowerPoints\FSI_Financial Awareness in a Changing World_PowerPont Images\Slide7_AggressiveLendingPractices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r="58519" b="36913"/>
          <a:stretch/>
        </p:blipFill>
        <p:spPr bwMode="auto">
          <a:xfrm>
            <a:off x="0" y="2514601"/>
            <a:ext cx="3793067" cy="181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\\Networker\cccentral\FSI\PowerPoints\FSI_Financial Awareness in a Changing World_PowerPont Images\Slide7_Explotation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1" r="58519" b="14444"/>
          <a:stretch/>
        </p:blipFill>
        <p:spPr bwMode="auto">
          <a:xfrm>
            <a:off x="0" y="4191000"/>
            <a:ext cx="3793067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95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Networker\cccentral\FSI\PowerPoints\FSI_Financial Awareness in a Changing World_PowerPont Images\Slide8_FSI_Financial Awareness in a Changing Worl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55"/>
          <a:stretch/>
        </p:blipFill>
        <p:spPr bwMode="auto">
          <a:xfrm>
            <a:off x="0" y="5181600"/>
            <a:ext cx="9144001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\\Networker\cccentral\FSI\PowerPoints\FSI_Financial Awareness in a Changing World_PowerPont Images\GreyBoxe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1" b="90370"/>
          <a:stretch/>
        </p:blipFill>
        <p:spPr bwMode="auto">
          <a:xfrm>
            <a:off x="5359400" y="0"/>
            <a:ext cx="3784600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99906" y="2362200"/>
            <a:ext cx="30862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Company name</a:t>
            </a:r>
          </a:p>
          <a:p>
            <a:r>
              <a:rPr lang="en-US" dirty="0" smtClean="0"/>
              <a:t>Rep-advisor’s name | Title </a:t>
            </a:r>
          </a:p>
          <a:p>
            <a:r>
              <a:rPr lang="en-US" dirty="0" smtClean="0"/>
              <a:t>Address line 1 | Address line 2</a:t>
            </a:r>
          </a:p>
          <a:p>
            <a:r>
              <a:rPr lang="en-US" dirty="0" smtClean="0"/>
              <a:t>Phone number | Email address</a:t>
            </a:r>
          </a:p>
          <a:p>
            <a:r>
              <a:rPr lang="en-US" dirty="0" smtClean="0"/>
              <a:t>Website</a:t>
            </a:r>
            <a:endParaRPr lang="en-US" dirty="0"/>
          </a:p>
        </p:txBody>
      </p:sp>
      <p:pic>
        <p:nvPicPr>
          <p:cNvPr id="12" name="Picture 3" descr="\\Networker\cccentral\FSI\PowerPoints\FSI_Financial Awareness in a Changing World_PowerPont Images\Twitt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95" y="3839528"/>
            <a:ext cx="3651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\\Networker\cccentral\FSI\PowerPoints\FSI_Financial Awareness in a Changing World_PowerPont Images\Faceboo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839528"/>
            <a:ext cx="3651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\\Networker\cccentral\FSI\PowerPoints\FSI_Financial Awareness in a Changing World_PowerPont Images\LinkedI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3839528"/>
            <a:ext cx="3651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5359400" y="2514600"/>
            <a:ext cx="2565400" cy="990600"/>
            <a:chOff x="5359400" y="2743200"/>
            <a:chExt cx="2565400" cy="990600"/>
          </a:xfrm>
        </p:grpSpPr>
        <p:sp>
          <p:nvSpPr>
            <p:cNvPr id="16" name="TextBox 15"/>
            <p:cNvSpPr txBox="1"/>
            <p:nvPr/>
          </p:nvSpPr>
          <p:spPr>
            <a:xfrm>
              <a:off x="6072778" y="3053834"/>
              <a:ext cx="11386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Logo Here</a:t>
              </a:r>
              <a:endParaRPr lang="en-US" b="1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359400" y="2743200"/>
              <a:ext cx="2565400" cy="990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99906" y="4495800"/>
            <a:ext cx="21675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Your individualized disclosures here.</a:t>
            </a:r>
          </a:p>
        </p:txBody>
      </p:sp>
    </p:spTree>
    <p:extLst>
      <p:ext uri="{BB962C8B-B14F-4D97-AF65-F5344CB8AC3E}">
        <p14:creationId xmlns:p14="http://schemas.microsoft.com/office/powerpoint/2010/main" val="59290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26</Words>
  <Application>Microsoft Office PowerPoint</Application>
  <PresentationFormat>On-screen Show (4:3)</PresentationFormat>
  <Paragraphs>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Boshart</dc:creator>
  <cp:lastModifiedBy>Thomas Holmes</cp:lastModifiedBy>
  <cp:revision>19</cp:revision>
  <dcterms:created xsi:type="dcterms:W3CDTF">2016-03-09T20:03:56Z</dcterms:created>
  <dcterms:modified xsi:type="dcterms:W3CDTF">2017-10-05T16:26:44Z</dcterms:modified>
</cp:coreProperties>
</file>