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83" r:id="rId2"/>
    <p:sldMasterId id="2147483672" r:id="rId3"/>
  </p:sldMasterIdLst>
  <p:handoutMasterIdLst>
    <p:handoutMasterId r:id="rId10"/>
  </p:handoutMasterIdLst>
  <p:sldIdLst>
    <p:sldId id="256" r:id="rId4"/>
    <p:sldId id="263" r:id="rId5"/>
    <p:sldId id="262" r:id="rId6"/>
    <p:sldId id="264" r:id="rId7"/>
    <p:sldId id="261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6" autoAdjust="0"/>
    <p:restoredTop sz="94694" autoAdjust="0"/>
  </p:normalViewPr>
  <p:slideViewPr>
    <p:cSldViewPr snapToGrid="0" snapToObjects="1">
      <p:cViewPr varScale="1">
        <p:scale>
          <a:sx n="135" d="100"/>
          <a:sy n="135" d="100"/>
        </p:scale>
        <p:origin x="122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15D57-69DF-E24B-84F8-1B79423E802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498A0-02DA-FE49-9460-33647235A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0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131845"/>
            <a:ext cx="8229600" cy="1214181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latin typeface="Tw Cen MT"/>
                <a:cs typeface="Verdana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1892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7672"/>
            <a:ext cx="8229600" cy="590321"/>
          </a:xfrm>
          <a:prstGeom prst="rect">
            <a:avLst/>
          </a:prstGeom>
        </p:spPr>
        <p:txBody>
          <a:bodyPr vert="horz"/>
          <a:lstStyle>
            <a:lvl1pPr>
              <a:defRPr sz="4000" b="1">
                <a:latin typeface="Tw Cen MT"/>
                <a:cs typeface="Verdana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921220" y="1701053"/>
            <a:ext cx="7316094" cy="293495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Tw Cen MT"/>
              </a:defRPr>
            </a:lvl1pPr>
          </a:lstStyle>
          <a:p>
            <a:pPr marL="889000" eaLnBrk="1" hangingPunct="1">
              <a:defRPr/>
            </a:pPr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0056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ference Logo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12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131845"/>
            <a:ext cx="8229600" cy="1214181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latin typeface="Tw Cen MT"/>
                <a:cs typeface="Verdana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6271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7672"/>
            <a:ext cx="8229600" cy="590321"/>
          </a:xfrm>
          <a:prstGeom prst="rect">
            <a:avLst/>
          </a:prstGeom>
        </p:spPr>
        <p:txBody>
          <a:bodyPr vert="horz"/>
          <a:lstStyle>
            <a:lvl1pPr>
              <a:defRPr sz="4000" b="1">
                <a:latin typeface="Tw Cen MT"/>
                <a:cs typeface="Verdana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921220" y="1701053"/>
            <a:ext cx="7316094" cy="293495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Tw Cen MT"/>
              </a:defRPr>
            </a:lvl1pPr>
          </a:lstStyle>
          <a:p>
            <a:pPr marL="889000" eaLnBrk="1" hangingPunct="1">
              <a:defRPr/>
            </a:pPr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57600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rence Logo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2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1530"/>
            <a:ext cx="9141280" cy="51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1530"/>
            <a:ext cx="9141280" cy="51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6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59" y="763"/>
            <a:ext cx="9141281" cy="51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1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  <a:r>
              <a:rPr lang="en-US" baseline="0" dirty="0"/>
              <a:t>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D8F5-6243-73D6-6802-EA2D9FB6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0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0366"/>
            <a:ext cx="8229600" cy="5903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220" y="2399984"/>
            <a:ext cx="7316094" cy="223602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6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EC51-2ECA-822A-EA7E-35D014D3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4996D-7CEA-DE52-743B-56AD95F69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36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822260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SI_OneVoice 2021_16x9" id="{82192CC2-AE0E-394D-B8AF-BD91A1898CA4}" vid="{EF1421FA-20EC-E743-864E-F4172A089275}"/>
    </a:ext>
  </a:extLst>
</a:theme>
</file>

<file path=ppt/theme/theme2.xml><?xml version="1.0" encoding="utf-8"?>
<a:theme xmlns:a="http://schemas.openxmlformats.org/drawingml/2006/main" name="2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SI_OneVoice 2021_16x9" id="{82192CC2-AE0E-394D-B8AF-BD91A1898CA4}" vid="{EF1421FA-20EC-E743-864E-F4172A089275}"/>
    </a:ext>
  </a:extLst>
</a:theme>
</file>

<file path=ppt/theme/theme3.xml><?xml version="1.0" encoding="utf-8"?>
<a:theme xmlns:a="http://schemas.openxmlformats.org/drawingml/2006/main" name="Conference Log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SI_OneVoice 2021_16x9" id="{82192CC2-AE0E-394D-B8AF-BD91A1898CA4}" vid="{696D073B-1097-A043-AA5E-9D7D2E9EED0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6064</TotalTime>
  <Words>2</Words>
  <Application>Microsoft Office PowerPoint</Application>
  <PresentationFormat>On-screen Show (16:9)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Tw Cen MT</vt:lpstr>
      <vt:lpstr>1_Title slide</vt:lpstr>
      <vt:lpstr>2_Title slide</vt:lpstr>
      <vt:lpstr>Conference Logo slide</vt:lpstr>
      <vt:lpstr>TITLE HERE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Four-Color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 HALLBERG</dc:creator>
  <cp:lastModifiedBy>Merideth Menken</cp:lastModifiedBy>
  <cp:revision>58</cp:revision>
  <dcterms:created xsi:type="dcterms:W3CDTF">2012-09-21T15:43:10Z</dcterms:created>
  <dcterms:modified xsi:type="dcterms:W3CDTF">2026-01-13T16:02:40Z</dcterms:modified>
</cp:coreProperties>
</file>